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Widescreen</PresentationFormat>
  <Paragraphs>1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Student Life  2019-2020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Lamar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Lujan, Linda</dc:creator>
  <cp:lastModifiedBy>Lujan, Linda</cp:lastModifiedBy>
  <cp:revision>1</cp:revision>
  <dcterms:created xsi:type="dcterms:W3CDTF">2020-05-08T17:33:12Z</dcterms:created>
  <dcterms:modified xsi:type="dcterms:W3CDTF">2020-05-08T17:33:44Z</dcterms:modified>
</cp:coreProperties>
</file>